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66701dade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66701dade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66701dade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66701dade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66701dade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66701dade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66701dade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66701dade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6701dade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6701dade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66701dade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66701dade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66701dade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66701dade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6701dade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6701dade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6701dad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466701dade_0_29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66701dade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66701dade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66701dade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66701dade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66701dad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466701dade_0_57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66701dade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466701dade_0_60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914400" y="1276350"/>
            <a:ext cx="3048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b="0" i="0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914400" y="3181350"/>
            <a:ext cx="3048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4114800" y="438150"/>
            <a:ext cx="45720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19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0" type="dt"/>
          </p:nvPr>
        </p:nvSpPr>
        <p:spPr>
          <a:xfrm>
            <a:off x="914400" y="4767264"/>
            <a:ext cx="167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11" type="ftr"/>
          </p:nvPr>
        </p:nvSpPr>
        <p:spPr>
          <a:xfrm>
            <a:off x="2590801" y="4767264"/>
            <a:ext cx="396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7924801" y="4767264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38" name="Google Shape;138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2" name="Google Shape;142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7" name="Google Shape;147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1" name="Google Shape;151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8" name="Google Shape;15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0" name="Google Shape;170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3" name="Google Shape;1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7.jpg"/><Relationship Id="rId5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wFHgEWOxk62Qj_d_Kk0gvkrnTAVpHRis/view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y4YWK4j9FJ9SakP01YblDb2GKUowujPN/view" TargetMode="External"/><Relationship Id="rId4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ctrTitle"/>
          </p:nvPr>
        </p:nvSpPr>
        <p:spPr>
          <a:xfrm>
            <a:off x="3284175" y="17213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Ionic + IoT + Firebase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17"/>
          <p:cNvSpPr txBox="1"/>
          <p:nvPr>
            <p:ph idx="1" type="subTitle"/>
          </p:nvPr>
        </p:nvSpPr>
        <p:spPr>
          <a:xfrm>
            <a:off x="5230200" y="3668975"/>
            <a:ext cx="34707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Flash liga/desliga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Temperatura e Umidade do Ar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917" y="73597"/>
            <a:ext cx="2275858" cy="18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title"/>
          </p:nvPr>
        </p:nvSpPr>
        <p:spPr>
          <a:xfrm>
            <a:off x="2455400" y="507200"/>
            <a:ext cx="603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Hardware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26"/>
          <p:cNvSpPr txBox="1"/>
          <p:nvPr>
            <p:ph idx="1" type="body"/>
          </p:nvPr>
        </p:nvSpPr>
        <p:spPr>
          <a:xfrm>
            <a:off x="1958200" y="98250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●"/>
            </a:pPr>
            <a:r>
              <a:rPr lang="pt-BR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Sensor de Temperatura e Umidade DHT11 ou DHT22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8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150" y="2212125"/>
            <a:ext cx="2089501" cy="208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2455400" y="507200"/>
            <a:ext cx="603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Hardware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2537375" y="101007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●"/>
            </a:pPr>
            <a:r>
              <a:rPr lang="pt-BR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●"/>
            </a:pPr>
            <a:r>
              <a:rPr lang="pt-BR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Resistor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●"/>
            </a:pPr>
            <a:r>
              <a:rPr lang="pt-BR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Jumpers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8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403" y="2688950"/>
            <a:ext cx="1398625" cy="12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200" y="602725"/>
            <a:ext cx="1692150" cy="16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502" y="2868225"/>
            <a:ext cx="1462074" cy="146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>
            <p:ph type="title"/>
          </p:nvPr>
        </p:nvSpPr>
        <p:spPr>
          <a:xfrm>
            <a:off x="2455400" y="507200"/>
            <a:ext cx="603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Hardware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3" name="Google Shape;3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50" y="1924175"/>
            <a:ext cx="2315925" cy="23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>
            <p:ph idx="1" type="body"/>
          </p:nvPr>
        </p:nvSpPr>
        <p:spPr>
          <a:xfrm>
            <a:off x="2537375" y="1010075"/>
            <a:ext cx="3323700" cy="9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●"/>
            </a:pPr>
            <a:r>
              <a:rPr lang="pt-BR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Protoboard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8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8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type="title"/>
          </p:nvPr>
        </p:nvSpPr>
        <p:spPr>
          <a:xfrm>
            <a:off x="2455400" y="507200"/>
            <a:ext cx="603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Junção do </a:t>
            </a: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Hardware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888" y="1148575"/>
            <a:ext cx="4460925" cy="17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200" y="3056075"/>
            <a:ext cx="4460925" cy="178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O Aplicativo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525" y="1426029"/>
            <a:ext cx="945323" cy="168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234" y="3038149"/>
            <a:ext cx="1010966" cy="179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726" y="2934304"/>
            <a:ext cx="1127801" cy="200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701" y="1426025"/>
            <a:ext cx="1127801" cy="200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2675" y="887775"/>
            <a:ext cx="2543250" cy="2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6013" y="3644825"/>
            <a:ext cx="30765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idx="2" type="title"/>
          </p:nvPr>
        </p:nvSpPr>
        <p:spPr>
          <a:xfrm>
            <a:off x="1297500" y="459500"/>
            <a:ext cx="3489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SHOW ME TE CODE!!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8" name="Google Shape;3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782" y="1037125"/>
            <a:ext cx="3425217" cy="23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675" y="459503"/>
            <a:ext cx="2751725" cy="29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519" y="3500094"/>
            <a:ext cx="2368950" cy="14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/>
          <p:nvPr>
            <p:ph idx="2" type="title"/>
          </p:nvPr>
        </p:nvSpPr>
        <p:spPr>
          <a:xfrm>
            <a:off x="1297500" y="459500"/>
            <a:ext cx="3489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SHOW ME TE CODE!!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519" y="3561044"/>
            <a:ext cx="2368950" cy="14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111" y="1067900"/>
            <a:ext cx="3695775" cy="22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7550" y="597247"/>
            <a:ext cx="3157000" cy="34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/>
          <p:nvPr>
            <p:ph idx="2" type="title"/>
          </p:nvPr>
        </p:nvSpPr>
        <p:spPr>
          <a:xfrm>
            <a:off x="1297500" y="459500"/>
            <a:ext cx="3489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SHOW ME TE CODE!!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4" name="Google Shape;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8150"/>
            <a:ext cx="47244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000" y="328300"/>
            <a:ext cx="3962400" cy="29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4374" y="3600249"/>
            <a:ext cx="3711300" cy="12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>
            <p:ph idx="2" type="title"/>
          </p:nvPr>
        </p:nvSpPr>
        <p:spPr>
          <a:xfrm>
            <a:off x="1297500" y="459500"/>
            <a:ext cx="3489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SHOW ME TE CODE!!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374" y="3600249"/>
            <a:ext cx="3711300" cy="12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900" y="152400"/>
            <a:ext cx="3886091" cy="32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970400"/>
            <a:ext cx="3258778" cy="232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idx="2" type="title"/>
          </p:nvPr>
        </p:nvSpPr>
        <p:spPr>
          <a:xfrm>
            <a:off x="1297500" y="459500"/>
            <a:ext cx="3489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SHOW ME TE CODE!!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0" name="Google Shape;3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374" y="3600249"/>
            <a:ext cx="3711300" cy="12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900" y="152400"/>
            <a:ext cx="3492020" cy="32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150" y="1043525"/>
            <a:ext cx="2613214" cy="2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358437" y="1756120"/>
            <a:ext cx="304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</a:pPr>
            <a:r>
              <a:rPr i="0" lang="pt-BR" sz="2100" u="none" cap="none" strike="noStrike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JUNIOR ABRANCHES</a:t>
            </a:r>
            <a:endParaRPr i="0" sz="2100" u="none" cap="none" strike="noStrike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18"/>
          <p:cNvSpPr txBox="1"/>
          <p:nvPr>
            <p:ph idx="1" type="body"/>
          </p:nvPr>
        </p:nvSpPr>
        <p:spPr>
          <a:xfrm>
            <a:off x="358434" y="2317254"/>
            <a:ext cx="3048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I9 Desenvolvimento</a:t>
            </a:r>
            <a:endParaRPr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8" name="Google Shape;188;p1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976" y="327221"/>
            <a:ext cx="1428900" cy="1428900"/>
          </a:xfrm>
          <a:prstGeom prst="ellipse">
            <a:avLst/>
          </a:prstGeom>
          <a:noFill/>
          <a:ln cap="rnd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89" name="Google Shape;189;p18"/>
          <p:cNvSpPr txBox="1"/>
          <p:nvPr/>
        </p:nvSpPr>
        <p:spPr>
          <a:xfrm>
            <a:off x="419350" y="2599375"/>
            <a:ext cx="27708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15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Analista/Desenvolvedor mobile há </a:t>
            </a:r>
            <a:r>
              <a:rPr lang="pt-BR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anos</a:t>
            </a:r>
            <a:endParaRPr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Instrutor/Professor dev mobile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Palestrante</a:t>
            </a:r>
            <a:endParaRPr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Autor de artigos e tutoriais pela web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Professor de Cursos em plataformas na web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7200" y="254075"/>
            <a:ext cx="3756876" cy="10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425" y="1585874"/>
            <a:ext cx="482945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3614" y="3125175"/>
            <a:ext cx="3503124" cy="12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01069" y="3360085"/>
            <a:ext cx="3488208" cy="130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83925" y="2972000"/>
            <a:ext cx="1764875" cy="17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idx="2" type="title"/>
          </p:nvPr>
        </p:nvSpPr>
        <p:spPr>
          <a:xfrm>
            <a:off x="1297500" y="459500"/>
            <a:ext cx="3489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8" name="Google Shape;388;p36" title="Ap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925" y="781525"/>
            <a:ext cx="5333825" cy="4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idx="2" type="title"/>
          </p:nvPr>
        </p:nvSpPr>
        <p:spPr>
          <a:xfrm>
            <a:off x="1297500" y="459500"/>
            <a:ext cx="3489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Web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4" name="Google Shape;394;p37" title="We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850" y="848525"/>
            <a:ext cx="5417700" cy="40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/>
        </p:nvSpPr>
        <p:spPr>
          <a:xfrm>
            <a:off x="2495461" y="995489"/>
            <a:ext cx="3176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JUNIOR ABRANCHES</a:t>
            </a:r>
            <a:endParaRPr sz="28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1610925" y="1551697"/>
            <a:ext cx="3176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I9 Desenvolvimento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1" name="Google Shape;4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180" y="176650"/>
            <a:ext cx="1489200" cy="1489200"/>
          </a:xfrm>
          <a:prstGeom prst="ellipse">
            <a:avLst/>
          </a:prstGeom>
          <a:noFill/>
          <a:ln cap="rnd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402" name="Google Shape;402;p38"/>
          <p:cNvSpPr txBox="1"/>
          <p:nvPr/>
        </p:nvSpPr>
        <p:spPr>
          <a:xfrm>
            <a:off x="869732" y="2571750"/>
            <a:ext cx="3176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3600"/>
              <a:buFont typeface="Arial"/>
              <a:buNone/>
            </a:pPr>
            <a:r>
              <a:rPr i="0" lang="pt-BR" sz="3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Muito obrigado</a:t>
            </a:r>
            <a:r>
              <a:rPr lang="pt-BR" sz="3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i="0" sz="3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3" name="Google Shape;40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164" y="699033"/>
            <a:ext cx="3744300" cy="375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/>
          <p:nvPr/>
        </p:nvSpPr>
        <p:spPr>
          <a:xfrm>
            <a:off x="1736782" y="1787621"/>
            <a:ext cx="3176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395"/>
              <a:buFont typeface="Arial"/>
              <a:buNone/>
            </a:pPr>
            <a:r>
              <a:rPr i="0" lang="pt-BR" sz="1395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@juniorabranches</a:t>
            </a:r>
            <a:endParaRPr i="0" sz="1395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ts val="1395"/>
              <a:buFont typeface="Arial"/>
              <a:buNone/>
            </a:pPr>
            <a:r>
              <a:t/>
            </a:r>
            <a:endParaRPr i="0" sz="1395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ts val="2790"/>
              <a:buFont typeface="Arial"/>
              <a:buNone/>
            </a:pPr>
            <a:r>
              <a:t/>
            </a:r>
            <a:endParaRPr i="0" sz="279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08585" lvl="0" marL="285750" marR="0" rtl="0" algn="ctr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009999"/>
              </a:buClr>
              <a:buSzPts val="2790"/>
              <a:buFont typeface="Arial"/>
              <a:buNone/>
            </a:pPr>
            <a:r>
              <a:t/>
            </a:r>
            <a:endParaRPr i="0" sz="279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268125" y="4373450"/>
            <a:ext cx="7020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https://page.mxcursos.com/especial-brazil-js-2018/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title"/>
          </p:nvPr>
        </p:nvSpPr>
        <p:spPr>
          <a:xfrm>
            <a:off x="358437" y="1756120"/>
            <a:ext cx="304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</a:pPr>
            <a:r>
              <a:rPr i="0" lang="pt-BR" sz="2100" u="none" cap="none" strike="noStrike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JUNIOR ABRANCHES</a:t>
            </a:r>
            <a:endParaRPr i="0" sz="2100" u="none" cap="none" strike="noStrike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358434" y="2317254"/>
            <a:ext cx="3048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I9 Desenvolvimento</a:t>
            </a:r>
            <a:endParaRPr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1" name="Google Shape;201;p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976" y="327221"/>
            <a:ext cx="1428900" cy="1428900"/>
          </a:xfrm>
          <a:prstGeom prst="ellipse">
            <a:avLst/>
          </a:prstGeom>
          <a:noFill/>
          <a:ln cap="rnd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202" name="Google Shape;202;p19"/>
          <p:cNvSpPr txBox="1"/>
          <p:nvPr/>
        </p:nvSpPr>
        <p:spPr>
          <a:xfrm>
            <a:off x="419350" y="2599375"/>
            <a:ext cx="27708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15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Analista/Desenvolvedor mobile há </a:t>
            </a:r>
            <a:r>
              <a:rPr lang="pt-BR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anos</a:t>
            </a:r>
            <a:endParaRPr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Instrutor/Professor dev mobile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Palestrante</a:t>
            </a:r>
            <a:endParaRPr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Autor de artigos e tutoriais pela web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Mono"/>
              <a:buChar char="•"/>
            </a:pPr>
            <a:r>
              <a:rPr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Professor de Cursos em plataformas na web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0" marL="215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3" name="Google Shape;2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000" y="679698"/>
            <a:ext cx="3324099" cy="17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 txBox="1"/>
          <p:nvPr/>
        </p:nvSpPr>
        <p:spPr>
          <a:xfrm>
            <a:off x="3674825" y="2819525"/>
            <a:ext cx="53808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https://medium.com/@alvaroviebrantz/sensoriamento-realtime-com-firebase-e-esp8266-6e54b9bff1c1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>
            <a:off x="1378950" y="653450"/>
            <a:ext cx="726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IoT (Internet of Things OU Internet das Coisas)</a:t>
            </a:r>
            <a:endParaRPr sz="18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p20"/>
          <p:cNvSpPr txBox="1"/>
          <p:nvPr>
            <p:ph idx="1" type="body"/>
          </p:nvPr>
        </p:nvSpPr>
        <p:spPr>
          <a:xfrm>
            <a:off x="1378950" y="1250650"/>
            <a:ext cx="70389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É uma rede de objetos físicos, e outros que possuem tecnologia embarcada, sensores e conexão com a rede e é capaz de coletar e transmitir dados.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20"/>
          <p:cNvSpPr txBox="1"/>
          <p:nvPr>
            <p:ph type="title"/>
          </p:nvPr>
        </p:nvSpPr>
        <p:spPr>
          <a:xfrm>
            <a:off x="1378950" y="2110025"/>
            <a:ext cx="726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Ionic Framework</a:t>
            </a:r>
            <a:endParaRPr sz="18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p20"/>
          <p:cNvSpPr txBox="1"/>
          <p:nvPr>
            <p:ph idx="1" type="body"/>
          </p:nvPr>
        </p:nvSpPr>
        <p:spPr>
          <a:xfrm>
            <a:off x="1378950" y="2635425"/>
            <a:ext cx="70389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 Ionic é um SDK de software livre completo para desenvolvimento de aplicativos móveis híbridos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" name="Google Shape;213;p20"/>
          <p:cNvSpPr txBox="1"/>
          <p:nvPr>
            <p:ph type="title"/>
          </p:nvPr>
        </p:nvSpPr>
        <p:spPr>
          <a:xfrm>
            <a:off x="1378950" y="3298425"/>
            <a:ext cx="726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Firebase</a:t>
            </a:r>
            <a:endParaRPr sz="18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0"/>
          <p:cNvSpPr txBox="1"/>
          <p:nvPr>
            <p:ph idx="1" type="body"/>
          </p:nvPr>
        </p:nvSpPr>
        <p:spPr>
          <a:xfrm>
            <a:off x="1378950" y="3895625"/>
            <a:ext cx="70389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 </a:t>
            </a:r>
            <a:r>
              <a:rPr i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Firebase é</a:t>
            </a:r>
            <a:r>
              <a:rPr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uma plataforma móvel do Google que ajuda você a expandir seu negócio e desenvolver rapidamente apps de alta qualidade. Ele nos fornece uma plataforma de ferramentas e serviços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O projeto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1878300" y="18497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Ligar / Desligar um LED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02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" name="Google Shape;223;p21"/>
          <p:cNvSpPr txBox="1"/>
          <p:nvPr>
            <p:ph idx="1" type="body"/>
          </p:nvPr>
        </p:nvSpPr>
        <p:spPr>
          <a:xfrm>
            <a:off x="1878300" y="27645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Medir a Temperatura e Umidade do Ar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03</a:t>
            </a:r>
            <a:endParaRPr sz="13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1811000" y="36794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Controlar e Visualizar os dados através de aplicativo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1114800" y="1030725"/>
            <a:ext cx="74043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https://github.com/juniorabranches/brazilJS-BH-ionic-iot-firebase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Ciclo do Projeto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Firebase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Configurar a IDE Arduino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Montar o Hardware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Criar o App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6" name="Google Shape;236;p2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45" name="Google Shape;245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8" name="Google Shape;248;p2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49" name="Google Shape;249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2" name="Google Shape;252;p22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53" name="Google Shape;253;p2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6" name="Google Shape;256;p22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57" name="Google Shape;257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"/>
          <p:cNvSpPr txBox="1"/>
          <p:nvPr/>
        </p:nvSpPr>
        <p:spPr>
          <a:xfrm>
            <a:off x="812750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Criar o banco de dados </a:t>
            </a:r>
            <a:endParaRPr sz="10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812750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Codar o arduino (C++)</a:t>
            </a:r>
            <a:endParaRPr sz="10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6548585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Juntar os componentes e fazer as ligações</a:t>
            </a:r>
            <a:endParaRPr sz="10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6548585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App para manipular e visualizar os dados</a:t>
            </a:r>
            <a:endParaRPr sz="10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Firebase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 </a:t>
            </a:r>
            <a:r>
              <a:rPr i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Firebase é</a:t>
            </a:r>
            <a:r>
              <a:rPr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uma plataforma móvel do Google que ajuda você a expandir seu negócio e desenvolver rapidamente apps de alta qualidade. Ele nos fornece uma plataforma de ferramentas e serviços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Criar o Banco 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Guardar as Informações geradas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72" name="Google Shape;272;p23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73" name="Google Shape;273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750" y="970399"/>
            <a:ext cx="3461100" cy="2404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idx="2" type="title"/>
          </p:nvPr>
        </p:nvSpPr>
        <p:spPr>
          <a:xfrm>
            <a:off x="1297500" y="459500"/>
            <a:ext cx="60765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Arduino IDE</a:t>
            </a:r>
            <a:endParaRPr sz="24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7" name="Google Shape;287;p24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Codificar o que queremos, compilar e mandar para o ESP8266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 ESP8266 conectado à Wifi, respeita o nosso código e executa os comandos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89" name="Google Shape;289;p24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290" name="Google Shape;290;p24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651" y="1421743"/>
            <a:ext cx="4845550" cy="3037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>
            <p:ph type="title"/>
          </p:nvPr>
        </p:nvSpPr>
        <p:spPr>
          <a:xfrm>
            <a:off x="2455400" y="507200"/>
            <a:ext cx="603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Hardware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1958200" y="98250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●"/>
            </a:pPr>
            <a:r>
              <a:rPr lang="pt-BR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Algum modelo de ESP8266 (No caso usei um NodeMCU)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0" name="Google Shape;3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400" y="2900825"/>
            <a:ext cx="1983900" cy="1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3108025" y="1925850"/>
            <a:ext cx="41928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Um chip que revolucionou o movimento maker por seu baixo custo e rápida disseminação. O que mais chama atenção é que ele </a:t>
            </a:r>
            <a:r>
              <a:rPr b="1" lang="pt-BR" sz="10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possui WiFi</a:t>
            </a:r>
            <a:r>
              <a:rPr lang="pt-BR" sz="10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possibilitando a conexão de diversos dispositivos a internet (ou rede local) como sensores, atuadores e etc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